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62" r:id="rId3"/>
    <p:sldId id="279" r:id="rId4"/>
    <p:sldId id="280" r:id="rId5"/>
    <p:sldId id="281" r:id="rId6"/>
    <p:sldId id="282" r:id="rId7"/>
    <p:sldId id="284" r:id="rId8"/>
    <p:sldId id="28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ábián Füleki" initials="FF" lastIdx="1" clrIdx="0">
    <p:extLst>
      <p:ext uri="{19B8F6BF-5375-455C-9EA6-DF929625EA0E}">
        <p15:presenceInfo xmlns:p15="http://schemas.microsoft.com/office/powerpoint/2012/main" userId="87e73bdfcf1f119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87" autoAdjust="0"/>
    <p:restoredTop sz="84165" autoAdjust="0"/>
  </p:normalViewPr>
  <p:slideViewPr>
    <p:cSldViewPr snapToGrid="0">
      <p:cViewPr varScale="1">
        <p:scale>
          <a:sx n="42" d="100"/>
          <a:sy n="42" d="100"/>
        </p:scale>
        <p:origin x="77" y="7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media/media2.avi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3A7D0-752F-4A72-AA46-C1316BEEC832}" type="datetimeFigureOut">
              <a:rPr lang="hu-HU" smtClean="0"/>
              <a:t>2019. 05. 01.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D0D74-29B1-446D-AB8F-7C4E2202C0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5343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D0D74-29B1-446D-AB8F-7C4E2202C095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96668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4D751C-D443-4FC4-9C72-C8910B812C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Szimpózium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5839347-4C62-45CF-A466-E6C8F6CB9C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Füleki Fábián – </a:t>
            </a:r>
            <a:r>
              <a:rPr lang="hu-HU" dirty="0" err="1"/>
              <a:t>BSc</a:t>
            </a:r>
            <a:r>
              <a:rPr lang="hu-HU" dirty="0"/>
              <a:t> önálló laboratórium</a:t>
            </a:r>
          </a:p>
          <a:p>
            <a:r>
              <a:rPr lang="hu-HU" dirty="0"/>
              <a:t>github.com/</a:t>
            </a:r>
            <a:r>
              <a:rPr lang="hu-HU" dirty="0" err="1"/>
              <a:t>ffabi</a:t>
            </a:r>
            <a:r>
              <a:rPr lang="hu-HU" dirty="0"/>
              <a:t>/</a:t>
            </a:r>
            <a:r>
              <a:rPr lang="hu-HU" dirty="0" err="1"/>
              <a:t>SemesterProject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79933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ED6B2E4-0FF9-4135-AF0F-566EC4DC5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hu-HU" dirty="0" err="1"/>
              <a:t>Catch-up</a:t>
            </a:r>
            <a:endParaRPr lang="hu-HU" dirty="0"/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8A7E8D0A-8738-412B-8593-E583CEBACF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3615876" y="1869263"/>
            <a:ext cx="5755582" cy="4060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8650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C47C76B-9623-4FBA-A573-7B9A925B5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VAE eredmények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CE74B91C-C527-47F3-8DA7-7A87599BA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2244" y="2438399"/>
            <a:ext cx="7982845" cy="372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910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1B0366E-104D-4FBB-89F3-DDACE598F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RNN eredmények</a:t>
            </a:r>
          </a:p>
        </p:txBody>
      </p:sp>
      <p:pic>
        <p:nvPicPr>
          <p:cNvPr id="4" name="rnn_demo_1_10">
            <a:hlinkClick r:id="" action="ppaction://media"/>
            <a:extLst>
              <a:ext uri="{FF2B5EF4-FFF2-40B4-BE49-F238E27FC236}">
                <a16:creationId xmlns:a16="http://schemas.microsoft.com/office/drawing/2014/main" id="{C4931F85-BF59-43A7-9086-F5EB49E53A7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02401" y="2438399"/>
            <a:ext cx="6971916" cy="3485958"/>
          </a:xfrm>
        </p:spPr>
      </p:pic>
    </p:spTree>
    <p:extLst>
      <p:ext uri="{BB962C8B-B14F-4D97-AF65-F5344CB8AC3E}">
        <p14:creationId xmlns:p14="http://schemas.microsoft.com/office/powerpoint/2010/main" val="822394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0070BA6-FD51-427E-809E-89544124D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RNN érdekesség</a:t>
            </a:r>
          </a:p>
        </p:txBody>
      </p:sp>
      <p:pic>
        <p:nvPicPr>
          <p:cNvPr id="4" name="rnn_demo_1_11">
            <a:hlinkClick r:id="" action="ppaction://media"/>
            <a:extLst>
              <a:ext uri="{FF2B5EF4-FFF2-40B4-BE49-F238E27FC236}">
                <a16:creationId xmlns:a16="http://schemas.microsoft.com/office/drawing/2014/main" id="{E7E1B0DC-9EA8-4136-AC90-5E3FC11A8A4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56783" y="2438399"/>
            <a:ext cx="6873768" cy="3436884"/>
          </a:xfrm>
        </p:spPr>
      </p:pic>
    </p:spTree>
    <p:extLst>
      <p:ext uri="{BB962C8B-B14F-4D97-AF65-F5344CB8AC3E}">
        <p14:creationId xmlns:p14="http://schemas.microsoft.com/office/powerpoint/2010/main" val="3158041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1E2C031-06F2-4A55-8D0C-0A9FA9199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Controller</a:t>
            </a:r>
            <a:r>
              <a:rPr lang="hu-HU" dirty="0"/>
              <a:t> tanítás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A51F3D-8FB3-437C-853E-391E8041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CMAES</a:t>
            </a:r>
          </a:p>
          <a:p>
            <a:r>
              <a:rPr lang="hu-HU" dirty="0"/>
              <a:t>4 mag</a:t>
            </a:r>
          </a:p>
          <a:p>
            <a:r>
              <a:rPr lang="hu-HU" dirty="0"/>
              <a:t>32-es populáció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47476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1E2C031-06F2-4A55-8D0C-0A9FA9199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Controller</a:t>
            </a:r>
            <a:r>
              <a:rPr lang="hu-HU" dirty="0"/>
              <a:t> tanítás</a:t>
            </a:r>
          </a:p>
        </p:txBody>
      </p:sp>
      <p:pic>
        <p:nvPicPr>
          <p:cNvPr id="3" name="demo_controller_1000">
            <a:hlinkClick r:id="" action="ppaction://media"/>
            <a:extLst>
              <a:ext uri="{FF2B5EF4-FFF2-40B4-BE49-F238E27FC236}">
                <a16:creationId xmlns:a16="http://schemas.microsoft.com/office/drawing/2014/main" id="{067A8C69-6015-4DBD-A6C5-7DF21E7358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0698" y="2041095"/>
            <a:ext cx="4863846" cy="3995012"/>
          </a:xfrm>
        </p:spPr>
      </p:pic>
    </p:spTree>
    <p:extLst>
      <p:ext uri="{BB962C8B-B14F-4D97-AF65-F5344CB8AC3E}">
        <p14:creationId xmlns:p14="http://schemas.microsoft.com/office/powerpoint/2010/main" val="3869467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1E2C031-06F2-4A55-8D0C-0A9FA9199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Controller</a:t>
            </a:r>
            <a:r>
              <a:rPr lang="hu-HU" dirty="0"/>
              <a:t> tanítás</a:t>
            </a:r>
          </a:p>
        </p:txBody>
      </p:sp>
      <p:pic>
        <p:nvPicPr>
          <p:cNvPr id="6" name="demo_controller_2000">
            <a:hlinkClick r:id="" action="ppaction://media"/>
            <a:extLst>
              <a:ext uri="{FF2B5EF4-FFF2-40B4-BE49-F238E27FC236}">
                <a16:creationId xmlns:a16="http://schemas.microsoft.com/office/drawing/2014/main" id="{1CBC3A26-3521-4916-8AF6-10EE53DA49E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3126" y="2123650"/>
            <a:ext cx="4631690" cy="3829902"/>
          </a:xfrm>
        </p:spPr>
      </p:pic>
    </p:spTree>
    <p:extLst>
      <p:ext uri="{BB962C8B-B14F-4D97-AF65-F5344CB8AC3E}">
        <p14:creationId xmlns:p14="http://schemas.microsoft.com/office/powerpoint/2010/main" val="3927584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is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1902</TotalTime>
  <Words>33</Words>
  <Application>Microsoft Office PowerPoint</Application>
  <PresentationFormat>Szélesvásznú</PresentationFormat>
  <Paragraphs>14</Paragraphs>
  <Slides>8</Slides>
  <Notes>1</Notes>
  <HiddenSlides>0</HiddenSlides>
  <MMClips>4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Parallaxis</vt:lpstr>
      <vt:lpstr>Szimpózium</vt:lpstr>
      <vt:lpstr>Catch-up</vt:lpstr>
      <vt:lpstr>VAE eredmények</vt:lpstr>
      <vt:lpstr>RNN eredmények</vt:lpstr>
      <vt:lpstr>RNN érdekesség</vt:lpstr>
      <vt:lpstr>Controller tanítás</vt:lpstr>
      <vt:lpstr>Controller tanítás</vt:lpstr>
      <vt:lpstr>Controller tanítás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Szimpózium</dc:title>
  <dc:creator>Fábián Füleki</dc:creator>
  <cp:lastModifiedBy>Fábián Füleki</cp:lastModifiedBy>
  <cp:revision>63</cp:revision>
  <dcterms:created xsi:type="dcterms:W3CDTF">2019-03-12T15:08:18Z</dcterms:created>
  <dcterms:modified xsi:type="dcterms:W3CDTF">2019-05-01T16:06:31Z</dcterms:modified>
</cp:coreProperties>
</file>

<file path=docProps/thumbnail.jpeg>
</file>